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5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SP3T COTS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" y="3453541"/>
            <a:ext cx="7772400" cy="185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3093283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2188831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3093283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2188831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968846" y="5678511"/>
            <a:ext cx="863928" cy="378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134037" y="5660934"/>
            <a:ext cx="863928" cy="37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351056" y="5689026"/>
            <a:ext cx="863928" cy="37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539515" y="5668659"/>
            <a:ext cx="863928" cy="378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1428353" y="1950053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2614507" y="1264040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887504" y="5716485"/>
            <a:ext cx="281532" cy="3293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532699" y="5716485"/>
            <a:ext cx="281532" cy="32937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080265" y="5716485"/>
            <a:ext cx="281532" cy="32937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674712" y="5728581"/>
            <a:ext cx="281532" cy="32937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866412" y="5308459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86130" y="5308459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77" y="6441468"/>
            <a:ext cx="1622656" cy="10999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26C88B-7030-AADA-88BD-037E84971C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5521" y="1935905"/>
            <a:ext cx="2559622" cy="1546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3000514" y="1257867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3388456" y="1255132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3784678" y="1256503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4173723" y="1255385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4559672" y="1259614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96761" y="1974444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1067" b="21337"/>
          <a:stretch/>
        </p:blipFill>
        <p:spPr>
          <a:xfrm>
            <a:off x="41871" y="8064515"/>
            <a:ext cx="2296030" cy="540067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33" y="8866621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67" y="8947617"/>
            <a:ext cx="617161" cy="868597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" y="6287212"/>
            <a:ext cx="2270888" cy="1777303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38" y="6231694"/>
            <a:ext cx="2465436" cy="1840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1147D-8498-7609-8C37-7EA794537FC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47211" y="57488"/>
            <a:ext cx="799747" cy="79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113B6-792B-1271-5DD4-E8CFB8574A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0668" y="1259614"/>
            <a:ext cx="604869" cy="613099"/>
          </a:xfrm>
          <a:prstGeom prst="rect">
            <a:avLst/>
          </a:prstGeom>
        </p:spPr>
      </p:pic>
      <p:pic>
        <p:nvPicPr>
          <p:cNvPr id="9" name="Picture 8" descr="A picture containing ground, weapon&#10;&#10;Description automatically generated">
            <a:extLst>
              <a:ext uri="{FF2B5EF4-FFF2-40B4-BE49-F238E27FC236}">
                <a16:creationId xmlns:a16="http://schemas.microsoft.com/office/drawing/2014/main" id="{ED21B42E-24E8-42C5-505F-0ADC51FF13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36" y="8208989"/>
            <a:ext cx="1023651" cy="1581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C7589-FE25-2EB6-06FF-53550FBC48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1481877" y="1253821"/>
            <a:ext cx="604869" cy="61309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28AD58E-FE90-BF6D-4F46-946383552C4A}"/>
              </a:ext>
            </a:extLst>
          </p:cNvPr>
          <p:cNvSpPr/>
          <p:nvPr/>
        </p:nvSpPr>
        <p:spPr>
          <a:xfrm>
            <a:off x="1098390" y="1446991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755AE96-823D-FFEB-F41E-BFB92D992463}"/>
              </a:ext>
            </a:extLst>
          </p:cNvPr>
          <p:cNvSpPr/>
          <p:nvPr/>
        </p:nvSpPr>
        <p:spPr>
          <a:xfrm>
            <a:off x="1099323" y="1873440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92ED30B-D20A-5B04-57E3-662276EB712E}"/>
              </a:ext>
            </a:extLst>
          </p:cNvPr>
          <p:cNvSpPr/>
          <p:nvPr/>
        </p:nvSpPr>
        <p:spPr>
          <a:xfrm>
            <a:off x="1099323" y="1035458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Arrow: Left-Up 31">
            <a:extLst>
              <a:ext uri="{FF2B5EF4-FFF2-40B4-BE49-F238E27FC236}">
                <a16:creationId xmlns:a16="http://schemas.microsoft.com/office/drawing/2014/main" id="{B1EB7983-7556-DB64-7BBC-692613821782}"/>
              </a:ext>
            </a:extLst>
          </p:cNvPr>
          <p:cNvSpPr/>
          <p:nvPr/>
        </p:nvSpPr>
        <p:spPr>
          <a:xfrm>
            <a:off x="1322096" y="1876329"/>
            <a:ext cx="491887" cy="154942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3F1A07B0-4B28-E695-3B9B-1E6FEA024429}"/>
              </a:ext>
            </a:extLst>
          </p:cNvPr>
          <p:cNvSpPr/>
          <p:nvPr/>
        </p:nvSpPr>
        <p:spPr>
          <a:xfrm rot="10800000">
            <a:off x="595075" y="1085671"/>
            <a:ext cx="500468" cy="17048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Left-Up 37">
            <a:extLst>
              <a:ext uri="{FF2B5EF4-FFF2-40B4-BE49-F238E27FC236}">
                <a16:creationId xmlns:a16="http://schemas.microsoft.com/office/drawing/2014/main" id="{9147D183-3361-A37E-3005-3A09F2EE55F4}"/>
              </a:ext>
            </a:extLst>
          </p:cNvPr>
          <p:cNvSpPr/>
          <p:nvPr/>
        </p:nvSpPr>
        <p:spPr>
          <a:xfrm flipH="1">
            <a:off x="583962" y="1865995"/>
            <a:ext cx="508224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-Up 38">
            <a:extLst>
              <a:ext uri="{FF2B5EF4-FFF2-40B4-BE49-F238E27FC236}">
                <a16:creationId xmlns:a16="http://schemas.microsoft.com/office/drawing/2014/main" id="{89FD3B75-4DD4-BD38-226D-5C0FF541FEC3}"/>
              </a:ext>
            </a:extLst>
          </p:cNvPr>
          <p:cNvSpPr/>
          <p:nvPr/>
        </p:nvSpPr>
        <p:spPr>
          <a:xfrm rot="10800000" flipH="1">
            <a:off x="1346528" y="1089582"/>
            <a:ext cx="491886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2505F4E0-9426-81F7-38CD-2E1F0D314C20}"/>
              </a:ext>
            </a:extLst>
          </p:cNvPr>
          <p:cNvSpPr/>
          <p:nvPr/>
        </p:nvSpPr>
        <p:spPr>
          <a:xfrm>
            <a:off x="2115651" y="1530351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AEF3FF89-E6C5-8155-BB44-7F38B9B4B4C1}"/>
              </a:ext>
            </a:extLst>
          </p:cNvPr>
          <p:cNvSpPr/>
          <p:nvPr/>
        </p:nvSpPr>
        <p:spPr>
          <a:xfrm>
            <a:off x="52789" y="1518997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FD6A7DEE-75FA-127C-1073-1D93C6BCE598}"/>
              </a:ext>
            </a:extLst>
          </p:cNvPr>
          <p:cNvSpPr/>
          <p:nvPr/>
        </p:nvSpPr>
        <p:spPr>
          <a:xfrm>
            <a:off x="1327692" y="1524789"/>
            <a:ext cx="139909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0905AFD-686C-9137-B8DA-8EC15852F790}"/>
              </a:ext>
            </a:extLst>
          </p:cNvPr>
          <p:cNvSpPr/>
          <p:nvPr/>
        </p:nvSpPr>
        <p:spPr>
          <a:xfrm>
            <a:off x="947330" y="1526965"/>
            <a:ext cx="144124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E1F1445-0246-97B5-8258-3BC329F120F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16768" y="1269298"/>
            <a:ext cx="604869" cy="61309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792D6A-E383-2BF6-AD1E-7185B23744E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6767977" y="1263505"/>
            <a:ext cx="604869" cy="613099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2FB4098B-45DD-005D-6747-2EEB0660D76C}"/>
              </a:ext>
            </a:extLst>
          </p:cNvPr>
          <p:cNvSpPr/>
          <p:nvPr/>
        </p:nvSpPr>
        <p:spPr>
          <a:xfrm>
            <a:off x="6384490" y="1456675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8ABBFB4-8577-5053-450C-27B80F84A245}"/>
              </a:ext>
            </a:extLst>
          </p:cNvPr>
          <p:cNvSpPr/>
          <p:nvPr/>
        </p:nvSpPr>
        <p:spPr>
          <a:xfrm>
            <a:off x="6385423" y="1883124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0163B14-803E-BBFB-82F2-ED116F0DDFFB}"/>
              </a:ext>
            </a:extLst>
          </p:cNvPr>
          <p:cNvSpPr/>
          <p:nvPr/>
        </p:nvSpPr>
        <p:spPr>
          <a:xfrm>
            <a:off x="6385423" y="1045142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8" name="Arrow: Left-Up 67">
            <a:extLst>
              <a:ext uri="{FF2B5EF4-FFF2-40B4-BE49-F238E27FC236}">
                <a16:creationId xmlns:a16="http://schemas.microsoft.com/office/drawing/2014/main" id="{8DA60409-FB92-7879-04E5-C93318A05219}"/>
              </a:ext>
            </a:extLst>
          </p:cNvPr>
          <p:cNvSpPr/>
          <p:nvPr/>
        </p:nvSpPr>
        <p:spPr>
          <a:xfrm>
            <a:off x="6608196" y="1886013"/>
            <a:ext cx="491887" cy="154942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Left-Up 68">
            <a:extLst>
              <a:ext uri="{FF2B5EF4-FFF2-40B4-BE49-F238E27FC236}">
                <a16:creationId xmlns:a16="http://schemas.microsoft.com/office/drawing/2014/main" id="{395ACE89-A708-25D6-FF05-A0B708811BF0}"/>
              </a:ext>
            </a:extLst>
          </p:cNvPr>
          <p:cNvSpPr/>
          <p:nvPr/>
        </p:nvSpPr>
        <p:spPr>
          <a:xfrm rot="10800000">
            <a:off x="5881175" y="1095355"/>
            <a:ext cx="500468" cy="17048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Left-Up 69">
            <a:extLst>
              <a:ext uri="{FF2B5EF4-FFF2-40B4-BE49-F238E27FC236}">
                <a16:creationId xmlns:a16="http://schemas.microsoft.com/office/drawing/2014/main" id="{23DFFD75-8759-6986-4798-7BDF3746903E}"/>
              </a:ext>
            </a:extLst>
          </p:cNvPr>
          <p:cNvSpPr/>
          <p:nvPr/>
        </p:nvSpPr>
        <p:spPr>
          <a:xfrm flipH="1">
            <a:off x="5870062" y="1875679"/>
            <a:ext cx="508224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Left-Up 80">
            <a:extLst>
              <a:ext uri="{FF2B5EF4-FFF2-40B4-BE49-F238E27FC236}">
                <a16:creationId xmlns:a16="http://schemas.microsoft.com/office/drawing/2014/main" id="{44D3295F-B285-B0B8-CF3A-7EC866F7B2E7}"/>
              </a:ext>
            </a:extLst>
          </p:cNvPr>
          <p:cNvSpPr/>
          <p:nvPr/>
        </p:nvSpPr>
        <p:spPr>
          <a:xfrm rot="10800000" flipH="1">
            <a:off x="6632628" y="1099266"/>
            <a:ext cx="491886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Left-Right 82">
            <a:extLst>
              <a:ext uri="{FF2B5EF4-FFF2-40B4-BE49-F238E27FC236}">
                <a16:creationId xmlns:a16="http://schemas.microsoft.com/office/drawing/2014/main" id="{E75E7F0F-B5C0-ECFB-031A-6470DF3C1A50}"/>
              </a:ext>
            </a:extLst>
          </p:cNvPr>
          <p:cNvSpPr/>
          <p:nvPr/>
        </p:nvSpPr>
        <p:spPr>
          <a:xfrm>
            <a:off x="7401751" y="1540035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Left-Right 84">
            <a:extLst>
              <a:ext uri="{FF2B5EF4-FFF2-40B4-BE49-F238E27FC236}">
                <a16:creationId xmlns:a16="http://schemas.microsoft.com/office/drawing/2014/main" id="{53A5F9AE-8AEA-548A-C97B-22C3AEDE2391}"/>
              </a:ext>
            </a:extLst>
          </p:cNvPr>
          <p:cNvSpPr/>
          <p:nvPr/>
        </p:nvSpPr>
        <p:spPr>
          <a:xfrm>
            <a:off x="5338889" y="1528681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Left-Right 85">
            <a:extLst>
              <a:ext uri="{FF2B5EF4-FFF2-40B4-BE49-F238E27FC236}">
                <a16:creationId xmlns:a16="http://schemas.microsoft.com/office/drawing/2014/main" id="{0A583624-BF37-67BD-1E76-95152D7DE677}"/>
              </a:ext>
            </a:extLst>
          </p:cNvPr>
          <p:cNvSpPr/>
          <p:nvPr/>
        </p:nvSpPr>
        <p:spPr>
          <a:xfrm>
            <a:off x="6613792" y="1534473"/>
            <a:ext cx="139909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Left-Right 86">
            <a:extLst>
              <a:ext uri="{FF2B5EF4-FFF2-40B4-BE49-F238E27FC236}">
                <a16:creationId xmlns:a16="http://schemas.microsoft.com/office/drawing/2014/main" id="{3AE9B164-2B90-18CA-196F-3CDF1410EDC1}"/>
              </a:ext>
            </a:extLst>
          </p:cNvPr>
          <p:cNvSpPr/>
          <p:nvPr/>
        </p:nvSpPr>
        <p:spPr>
          <a:xfrm>
            <a:off x="6233430" y="1536649"/>
            <a:ext cx="144124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AF546F-F533-1CEE-9351-FE3508407D2F}"/>
              </a:ext>
            </a:extLst>
          </p:cNvPr>
          <p:cNvSpPr/>
          <p:nvPr/>
        </p:nvSpPr>
        <p:spPr>
          <a:xfrm>
            <a:off x="295215" y="811976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5DB893-9474-90DF-FF8B-3A0108C14740}"/>
              </a:ext>
            </a:extLst>
          </p:cNvPr>
          <p:cNvSpPr/>
          <p:nvPr/>
        </p:nvSpPr>
        <p:spPr>
          <a:xfrm>
            <a:off x="1497452" y="81199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3822CEB-7C5E-C0B0-A385-3CACB1C0E76B}"/>
              </a:ext>
            </a:extLst>
          </p:cNvPr>
          <p:cNvSpPr/>
          <p:nvPr/>
        </p:nvSpPr>
        <p:spPr>
          <a:xfrm>
            <a:off x="5470359" y="87420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9B88D60-A626-3CF9-EA6D-98E1BEAF9E46}"/>
              </a:ext>
            </a:extLst>
          </p:cNvPr>
          <p:cNvSpPr/>
          <p:nvPr/>
        </p:nvSpPr>
        <p:spPr>
          <a:xfrm>
            <a:off x="6672596" y="874228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SW4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63E3596-528C-4EB6-C47A-6C20FDABAEE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26710" y="8266101"/>
            <a:ext cx="717050" cy="76462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E754AB4-631E-19F5-3B85-953E2A6269C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21031" y="9024834"/>
            <a:ext cx="717049" cy="764625"/>
          </a:xfrm>
          <a:prstGeom prst="rect">
            <a:avLst/>
          </a:prstGeom>
        </p:spPr>
      </p:pic>
      <p:pic>
        <p:nvPicPr>
          <p:cNvPr id="109" name="Picture 108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DC650CF5-FD87-3B64-3FAE-8E9B9A1462D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08997" y="8208989"/>
            <a:ext cx="271665" cy="306742"/>
          </a:xfrm>
          <a:prstGeom prst="rect">
            <a:avLst/>
          </a:prstGeom>
        </p:spPr>
      </p:pic>
      <p:pic>
        <p:nvPicPr>
          <p:cNvPr id="110" name="Picture 109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05297B66-9128-149C-71AB-2650D1A4160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10120" y="8208989"/>
            <a:ext cx="271665" cy="306742"/>
          </a:xfrm>
          <a:prstGeom prst="rect">
            <a:avLst/>
          </a:prstGeom>
        </p:spPr>
      </p:pic>
      <p:pic>
        <p:nvPicPr>
          <p:cNvPr id="111" name="Picture 110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51541EE8-E9EF-6F22-5F64-2C312999577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96248" y="8648414"/>
            <a:ext cx="271665" cy="306742"/>
          </a:xfrm>
          <a:prstGeom prst="rect">
            <a:avLst/>
          </a:prstGeom>
        </p:spPr>
      </p:pic>
      <p:pic>
        <p:nvPicPr>
          <p:cNvPr id="112" name="Picture 111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51124817-0BCE-CD36-7DD1-534B768D60E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97371" y="8648414"/>
            <a:ext cx="271665" cy="306742"/>
          </a:xfrm>
          <a:prstGeom prst="rect">
            <a:avLst/>
          </a:prstGeom>
        </p:spPr>
      </p:pic>
      <p:pic>
        <p:nvPicPr>
          <p:cNvPr id="113" name="Picture 112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72354F4F-3B76-B521-D3FD-83473B3DBB7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03088" y="8999822"/>
            <a:ext cx="271665" cy="306742"/>
          </a:xfrm>
          <a:prstGeom prst="rect">
            <a:avLst/>
          </a:prstGeom>
        </p:spPr>
      </p:pic>
      <p:pic>
        <p:nvPicPr>
          <p:cNvPr id="114" name="Picture 113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01CAB561-BF9E-94F2-4990-B0450071C4B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4211" y="8999822"/>
            <a:ext cx="271665" cy="306742"/>
          </a:xfrm>
          <a:prstGeom prst="rect">
            <a:avLst/>
          </a:prstGeom>
        </p:spPr>
      </p:pic>
      <p:pic>
        <p:nvPicPr>
          <p:cNvPr id="115" name="Picture 114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8C3D6EA0-09D2-8825-0A0D-AAF44F629A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90339" y="9439247"/>
            <a:ext cx="271665" cy="306742"/>
          </a:xfrm>
          <a:prstGeom prst="rect">
            <a:avLst/>
          </a:prstGeom>
        </p:spPr>
      </p:pic>
      <p:pic>
        <p:nvPicPr>
          <p:cNvPr id="116" name="Picture 115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A962DFB5-7445-F1C8-7970-975F5EE4882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91462" y="9439247"/>
            <a:ext cx="271665" cy="306742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091D2B28-67C0-78A1-F016-DB9FCAB5AB7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74222" y="9601507"/>
            <a:ext cx="520114" cy="38735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AD10E1E1-8CAC-9BF3-52D8-238EDD3E653C}"/>
              </a:ext>
            </a:extLst>
          </p:cNvPr>
          <p:cNvSpPr txBox="1"/>
          <p:nvPr/>
        </p:nvSpPr>
        <p:spPr>
          <a:xfrm>
            <a:off x="7124514" y="287403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10-32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BE4D61-CA64-F4B4-A61E-6F9B6622429A}"/>
              </a:ext>
            </a:extLst>
          </p:cNvPr>
          <p:cNvSpPr txBox="1"/>
          <p:nvPr/>
        </p:nvSpPr>
        <p:spPr>
          <a:xfrm>
            <a:off x="5824928" y="3113349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6975CD-3CE4-BF6E-A11B-9C8DD349D375}"/>
              </a:ext>
            </a:extLst>
          </p:cNvPr>
          <p:cNvSpPr txBox="1"/>
          <p:nvPr/>
        </p:nvSpPr>
        <p:spPr>
          <a:xfrm>
            <a:off x="5817884" y="2534710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296B9E-C398-ADB5-31B2-851021CE309C}"/>
              </a:ext>
            </a:extLst>
          </p:cNvPr>
          <p:cNvSpPr txBox="1"/>
          <p:nvPr/>
        </p:nvSpPr>
        <p:spPr>
          <a:xfrm>
            <a:off x="4689210" y="5470436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B7207AB-618D-D0A8-16E7-8168B6B92135}"/>
              </a:ext>
            </a:extLst>
          </p:cNvPr>
          <p:cNvSpPr txBox="1"/>
          <p:nvPr/>
        </p:nvSpPr>
        <p:spPr>
          <a:xfrm>
            <a:off x="6451678" y="5289963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FF2F187-9BDF-CD99-9E69-C49CA63009C9}"/>
              </a:ext>
            </a:extLst>
          </p:cNvPr>
          <p:cNvSpPr txBox="1"/>
          <p:nvPr/>
        </p:nvSpPr>
        <p:spPr>
          <a:xfrm>
            <a:off x="7022276" y="6089742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814B1D-3C5D-B32C-EF58-D6E28CAA91D8}"/>
              </a:ext>
            </a:extLst>
          </p:cNvPr>
          <p:cNvSpPr txBox="1"/>
          <p:nvPr/>
        </p:nvSpPr>
        <p:spPr>
          <a:xfrm>
            <a:off x="2488961" y="974170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0-80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9BBCE2-CA33-F19F-1658-CF5ADB2CBDD5}"/>
              </a:ext>
            </a:extLst>
          </p:cNvPr>
          <p:cNvSpPr txBox="1"/>
          <p:nvPr/>
        </p:nvSpPr>
        <p:spPr>
          <a:xfrm>
            <a:off x="116820" y="9107425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615</TotalTime>
  <Words>29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Black</vt:lpstr>
      <vt:lpstr>Calibri</vt:lpstr>
      <vt:lpstr>Calibri Light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71</cp:revision>
  <cp:lastPrinted>2024-11-25T17:40:29Z</cp:lastPrinted>
  <dcterms:created xsi:type="dcterms:W3CDTF">2024-11-22T23:46:56Z</dcterms:created>
  <dcterms:modified xsi:type="dcterms:W3CDTF">2024-11-27T18:22:51Z</dcterms:modified>
</cp:coreProperties>
</file>